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28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25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84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2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1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23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7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04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05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378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7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89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7BCBE-A2DD-2248-8676-657FEEB74689}" type="datetimeFigureOut">
              <a:rPr lang="en-US" smtClean="0"/>
              <a:t>1/14/14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ECF37-3CC2-C74D-A5F5-BBEAD8F9A4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34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26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Wu Coral</dc:creator>
  <cp:lastModifiedBy/>
  <cp:revision>1</cp:revision>
  <dcterms:created xsi:type="dcterms:W3CDTF">2014-01-14T12:05:24Z</dcterms:created>
  <dcterms:modified xsi:type="dcterms:W3CDTF">2014-01-14T12:06:37Z</dcterms:modified>
</cp:coreProperties>
</file>